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slideLayouts/slideLayout17.xml" ContentType="application/vnd.openxmlformats-officedocument.presentationml.slideLayout+xml"/>
  <Override PartName="/ppt/theme/theme7.xml" ContentType="application/vnd.openxmlformats-officedocument.theme+xml"/>
  <Override PartName="/ppt/slideLayouts/slideLayout18.xml" ContentType="application/vnd.openxmlformats-officedocument.presentationml.slideLayout+xml"/>
  <Override PartName="/ppt/theme/theme8.xml" ContentType="application/vnd.openxmlformats-officedocument.theme+xml"/>
  <Override PartName="/ppt/slideLayouts/slideLayout1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8" r:id="rId1"/>
    <p:sldMasterId id="2147483669" r:id="rId2"/>
    <p:sldMasterId id="2147483670" r:id="rId3"/>
    <p:sldMasterId id="2147483671" r:id="rId4"/>
    <p:sldMasterId id="2147483672" r:id="rId5"/>
    <p:sldMasterId id="2147483673" r:id="rId6"/>
    <p:sldMasterId id="2147483674" r:id="rId7"/>
    <p:sldMasterId id="2147483675" r:id="rId8"/>
    <p:sldMasterId id="2147483676" r:id="rId9"/>
  </p:sldMasterIdLst>
  <p:notesMasterIdLst>
    <p:notesMasterId r:id="rId15"/>
  </p:notesMasterIdLst>
  <p:sldIdLst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embeddedFontLst>
    <p:embeddedFont>
      <p:font typeface="Impact" panose="020B0806030902050204" pitchFamily="34" charset="0"/>
      <p:regular r:id="rId16"/>
    </p:embeddedFont>
    <p:embeddedFont>
      <p:font typeface="Rockwell" panose="02060603020205020403" pitchFamily="18" charset="0"/>
      <p:regular r:id="rId17"/>
      <p:bold r:id="rId18"/>
      <p:italic r:id="rId19"/>
      <p:boldItalic r:id="rId20"/>
    </p:embeddedFont>
    <p:embeddedFont>
      <p:font typeface="Sorts Mill Goudy" panose="02000503000000000000" pitchFamily="2" charset="0"/>
      <p:regular r:id="rId21"/>
      <p: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font" Target="fonts/font3.fntdata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font" Target="fonts/font6.fntdata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font" Target="fonts/font2.fntdata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23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font" Target="fonts/font4.fntdata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914400" y="503237"/>
            <a:ext cx="7313612" cy="868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914400" y="1735137"/>
            <a:ext cx="7313612" cy="4056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6576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Sorts Mill Goudy"/>
              <a:buChar char="•"/>
              <a:defRPr sz="24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35433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7662862" y="6315075"/>
            <a:ext cx="1295400" cy="26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3943350" y="6305550"/>
            <a:ext cx="3717925" cy="25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7521575" y="5476875"/>
            <a:ext cx="1482725" cy="8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with Watermark">
  <p:cSld name="Section with Watermar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body" idx="1"/>
          </p:nvPr>
        </p:nvSpPr>
        <p:spPr>
          <a:xfrm>
            <a:off x="712693" y="1689847"/>
            <a:ext cx="8431303" cy="220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980"/>
              <a:buFont typeface="Impact"/>
              <a:buNone/>
              <a:defRPr sz="12200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980"/>
              <a:buFont typeface="Impact"/>
              <a:buNone/>
              <a:defRPr sz="12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980"/>
              <a:buFont typeface="Impact"/>
              <a:buNone/>
              <a:defRPr sz="12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980"/>
              <a:buFont typeface="Impact"/>
              <a:buNone/>
              <a:defRPr sz="12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980"/>
              <a:buFont typeface="Impact"/>
              <a:buNone/>
              <a:defRPr sz="12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lnSpc>
                <a:spcPct val="108695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600" b="1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body" idx="2"/>
          </p:nvPr>
        </p:nvSpPr>
        <p:spPr>
          <a:xfrm>
            <a:off x="457200" y="3560618"/>
            <a:ext cx="5334000" cy="983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None/>
              <a:defRPr sz="2200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None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Sorts Mill Goudy"/>
              <a:buNone/>
              <a:defRPr sz="1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60"/>
              <a:buFont typeface="Sorts Mill Goudy"/>
              <a:buNone/>
              <a:defRPr sz="14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60"/>
              <a:buFont typeface="Sorts Mill Goudy"/>
              <a:buNone/>
              <a:defRPr sz="14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dt" idx="10"/>
          </p:nvPr>
        </p:nvSpPr>
        <p:spPr>
          <a:xfrm>
            <a:off x="7662862" y="6315075"/>
            <a:ext cx="1295400" cy="26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ftr" idx="11"/>
          </p:nvPr>
        </p:nvSpPr>
        <p:spPr>
          <a:xfrm>
            <a:off x="3943350" y="6305550"/>
            <a:ext cx="3717925" cy="25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sldNum" idx="12"/>
          </p:nvPr>
        </p:nvSpPr>
        <p:spPr>
          <a:xfrm>
            <a:off x="7521575" y="5476875"/>
            <a:ext cx="1482725" cy="8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lnSpc>
                <a:spcPct val="10869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Sorts Mill Goudy"/>
              <a:buNone/>
              <a:defRPr sz="4600" b="1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None/>
              <a:defRPr sz="2200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None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Sorts Mill Goudy"/>
              <a:buNone/>
              <a:defRPr sz="1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60"/>
              <a:buFont typeface="Sorts Mill Goudy"/>
              <a:buNone/>
              <a:defRPr sz="14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60"/>
              <a:buFont typeface="Sorts Mill Goudy"/>
              <a:buNone/>
              <a:defRPr sz="14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dt" idx="10"/>
          </p:nvPr>
        </p:nvSpPr>
        <p:spPr>
          <a:xfrm>
            <a:off x="7662862" y="6315075"/>
            <a:ext cx="1295400" cy="26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ftr" idx="11"/>
          </p:nvPr>
        </p:nvSpPr>
        <p:spPr>
          <a:xfrm>
            <a:off x="3943350" y="6305550"/>
            <a:ext cx="3717925" cy="25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sldNum" idx="12"/>
          </p:nvPr>
        </p:nvSpPr>
        <p:spPr>
          <a:xfrm>
            <a:off x="7521575" y="5476875"/>
            <a:ext cx="1482725" cy="8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lnSpc>
                <a:spcPct val="10869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Sorts Mill Goudy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101" name="Google Shape;101;p15"/>
          <p:cNvSpPr txBox="1"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704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18181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None/>
              <a:defRPr sz="22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457200" marR="0" lvl="1" indent="0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None/>
              <a:defRPr sz="22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914400" marR="0" lvl="2" indent="0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None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371600" marR="0" lvl="3" indent="0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None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1828800" marR="0" lvl="4" indent="0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None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102" name="Google Shape;102;p15"/>
          <p:cNvSpPr txBox="1">
            <a:spLocks noGrp="1"/>
          </p:cNvSpPr>
          <p:nvPr>
            <p:ph type="dt" idx="10"/>
          </p:nvPr>
        </p:nvSpPr>
        <p:spPr>
          <a:xfrm>
            <a:off x="457200" y="6300787"/>
            <a:ext cx="1984375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3" name="Google Shape;103;p15"/>
          <p:cNvSpPr txBox="1">
            <a:spLocks noGrp="1"/>
          </p:cNvSpPr>
          <p:nvPr>
            <p:ph type="ftr" idx="11"/>
          </p:nvPr>
        </p:nvSpPr>
        <p:spPr>
          <a:xfrm>
            <a:off x="3959225" y="6300787"/>
            <a:ext cx="3813175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sldNum" idx="12"/>
          </p:nvPr>
        </p:nvSpPr>
        <p:spPr>
          <a:xfrm>
            <a:off x="8275637" y="6300787"/>
            <a:ext cx="685800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with Watermark">
  <p:cSld name="Title Slide with Watermark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1122215" y="3200400"/>
            <a:ext cx="8021782" cy="220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980"/>
              <a:buFont typeface="Impact"/>
              <a:buNone/>
              <a:defRPr sz="12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914400" marR="0" lvl="1" indent="-22860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980"/>
              <a:buFont typeface="Impact"/>
              <a:buNone/>
              <a:defRPr sz="12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1371600" marR="0" lvl="2" indent="-22860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980"/>
              <a:buFont typeface="Impact"/>
              <a:buNone/>
              <a:defRPr sz="12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1828800" marR="0" lvl="3" indent="-22860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980"/>
              <a:buFont typeface="Impact"/>
              <a:buNone/>
              <a:defRPr sz="12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2286000" marR="0" lvl="4" indent="-22860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980"/>
              <a:buFont typeface="Impact"/>
              <a:buNone/>
              <a:defRPr sz="12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113" name="Google Shape;113;p17"/>
          <p:cNvSpPr txBox="1"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lnSpc>
                <a:spcPct val="108695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114" name="Google Shape;114;p17"/>
          <p:cNvSpPr txBox="1">
            <a:spLocks noGrp="1"/>
          </p:cNvSpPr>
          <p:nvPr>
            <p:ph type="subTitle" idx="2"/>
          </p:nvPr>
        </p:nvSpPr>
        <p:spPr>
          <a:xfrm>
            <a:off x="3960813" y="5056909"/>
            <a:ext cx="4724400" cy="706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18181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None/>
              <a:defRPr sz="22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457200" marR="0" lvl="1" indent="0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None/>
              <a:defRPr sz="22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914400" marR="0" lvl="2" indent="0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None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371600" marR="0" lvl="3" indent="0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None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1828800" marR="0" lvl="4" indent="0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None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115" name="Google Shape;115;p17"/>
          <p:cNvSpPr txBox="1">
            <a:spLocks noGrp="1"/>
          </p:cNvSpPr>
          <p:nvPr>
            <p:ph type="dt" idx="10"/>
          </p:nvPr>
        </p:nvSpPr>
        <p:spPr>
          <a:xfrm>
            <a:off x="457200" y="6299200"/>
            <a:ext cx="1981200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Google Shape;116;p17"/>
          <p:cNvSpPr txBox="1">
            <a:spLocks noGrp="1"/>
          </p:cNvSpPr>
          <p:nvPr>
            <p:ph type="ftr" idx="11"/>
          </p:nvPr>
        </p:nvSpPr>
        <p:spPr>
          <a:xfrm>
            <a:off x="3962400" y="6299200"/>
            <a:ext cx="3810000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7" name="Google Shape;117;p17"/>
          <p:cNvSpPr txBox="1">
            <a:spLocks noGrp="1"/>
          </p:cNvSpPr>
          <p:nvPr>
            <p:ph type="sldNum" idx="12"/>
          </p:nvPr>
        </p:nvSpPr>
        <p:spPr>
          <a:xfrm>
            <a:off x="8264525" y="6311900"/>
            <a:ext cx="685800" cy="26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with Picture">
  <p:cSld name="Section with Picture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600" b="1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131" name="Google Shape;131;p19"/>
          <p:cNvSpPr>
            <a:spLocks noGrp="1"/>
          </p:cNvSpPr>
          <p:nvPr>
            <p:ph type="pic" idx="2"/>
          </p:nvPr>
        </p:nvSpPr>
        <p:spPr>
          <a:xfrm rot="-360000">
            <a:off x="857677" y="632632"/>
            <a:ext cx="5009597" cy="32552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63550" marR="0" lvl="0" indent="-46355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Sorts Mill Goudy"/>
              <a:buNone/>
              <a:defRPr sz="24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4572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255713" marR="0" lvl="2" indent="-341313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597025" marR="0" lvl="3" indent="-341313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1938338" marR="0" lvl="4" indent="-341313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132" name="Google Shape;132;p19"/>
          <p:cNvSpPr txBox="1">
            <a:spLocks noGrp="1"/>
          </p:cNvSpPr>
          <p:nvPr>
            <p:ph type="body" idx="1"/>
          </p:nvPr>
        </p:nvSpPr>
        <p:spPr>
          <a:xfrm>
            <a:off x="3158117" y="5230906"/>
            <a:ext cx="5532958" cy="865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None/>
              <a:defRPr sz="22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80"/>
              <a:buFont typeface="Sorts Mill Goudy"/>
              <a:buNone/>
              <a:defRPr sz="12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rts Mill Goudy"/>
              <a:buNone/>
              <a:defRPr sz="1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810"/>
              <a:buFont typeface="Sorts Mill Goudy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810"/>
              <a:buFont typeface="Sorts Mill Goudy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133" name="Google Shape;133;p19"/>
          <p:cNvSpPr txBox="1">
            <a:spLocks noGrp="1"/>
          </p:cNvSpPr>
          <p:nvPr>
            <p:ph type="dt" idx="10"/>
          </p:nvPr>
        </p:nvSpPr>
        <p:spPr>
          <a:xfrm>
            <a:off x="7662862" y="6315075"/>
            <a:ext cx="1295400" cy="26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4" name="Google Shape;134;p19"/>
          <p:cNvSpPr txBox="1">
            <a:spLocks noGrp="1"/>
          </p:cNvSpPr>
          <p:nvPr>
            <p:ph type="ftr" idx="11"/>
          </p:nvPr>
        </p:nvSpPr>
        <p:spPr>
          <a:xfrm>
            <a:off x="3943350" y="6305550"/>
            <a:ext cx="3717925" cy="25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5" name="Google Shape;135;p19"/>
          <p:cNvSpPr txBox="1">
            <a:spLocks noGrp="1"/>
          </p:cNvSpPr>
          <p:nvPr>
            <p:ph type="sldNum" idx="12"/>
          </p:nvPr>
        </p:nvSpPr>
        <p:spPr>
          <a:xfrm>
            <a:off x="7521575" y="5476875"/>
            <a:ext cx="1482725" cy="8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1"/>
          <p:cNvSpPr txBox="1">
            <a:spLocks noGrp="1"/>
          </p:cNvSpPr>
          <p:nvPr>
            <p:ph type="title"/>
          </p:nvPr>
        </p:nvSpPr>
        <p:spPr>
          <a:xfrm>
            <a:off x="914400" y="503237"/>
            <a:ext cx="7313612" cy="868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148" name="Google Shape;148;p21"/>
          <p:cNvSpPr txBox="1"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ctr" rtl="0">
              <a:spcBef>
                <a:spcPts val="2000"/>
              </a:spcBef>
              <a:spcAft>
                <a:spcPts val="0"/>
              </a:spcAft>
              <a:buClr>
                <a:srgbClr val="F2BF61"/>
              </a:buClr>
              <a:buSzPts val="1980"/>
              <a:buFont typeface="Impact"/>
              <a:buNone/>
              <a:defRPr sz="2200" b="0" i="0" u="none" strike="noStrike" cap="none">
                <a:solidFill>
                  <a:srgbClr val="F2BF6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914400" marR="0" lvl="1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None/>
              <a:defRPr sz="2000" b="1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None/>
              <a:defRPr sz="1800" b="1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Sorts Mill Goudy"/>
              <a:buNone/>
              <a:defRPr sz="1600" b="1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Sorts Mill Goudy"/>
              <a:buNone/>
              <a:defRPr sz="1600" b="1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149" name="Google Shape;149;p21"/>
          <p:cNvSpPr txBox="1">
            <a:spLocks noGrp="1"/>
          </p:cNvSpPr>
          <p:nvPr>
            <p:ph type="body" idx="2"/>
          </p:nvPr>
        </p:nvSpPr>
        <p:spPr>
          <a:xfrm>
            <a:off x="897367" y="2174875"/>
            <a:ext cx="3566160" cy="3616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5433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331469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320039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Sorts Mill Goudy"/>
              <a:buChar char="•"/>
              <a:defRPr sz="1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320039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Sorts Mill Goudy"/>
              <a:buChar char="•"/>
              <a:defRPr sz="1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150" name="Google Shape;150;p21"/>
          <p:cNvSpPr txBox="1">
            <a:spLocks noGrp="1"/>
          </p:cNvSpPr>
          <p:nvPr>
            <p:ph type="body" idx="3"/>
          </p:nvPr>
        </p:nvSpPr>
        <p:spPr>
          <a:xfrm>
            <a:off x="4930247" y="1419366"/>
            <a:ext cx="3200400" cy="584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ctr" rtl="0">
              <a:spcBef>
                <a:spcPts val="2000"/>
              </a:spcBef>
              <a:spcAft>
                <a:spcPts val="0"/>
              </a:spcAft>
              <a:buClr>
                <a:srgbClr val="F2BF61"/>
              </a:buClr>
              <a:buSzPts val="1980"/>
              <a:buFont typeface="Impact"/>
              <a:buNone/>
              <a:defRPr sz="2200" b="0" i="0" u="none" strike="noStrike" cap="none">
                <a:solidFill>
                  <a:srgbClr val="F2BF6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914400" marR="0" lvl="1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None/>
              <a:defRPr sz="2000" b="1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None/>
              <a:defRPr sz="1800" b="1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Sorts Mill Goudy"/>
              <a:buNone/>
              <a:defRPr sz="1600" b="1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Sorts Mill Goudy"/>
              <a:buNone/>
              <a:defRPr sz="1600" b="1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151" name="Google Shape;151;p21"/>
          <p:cNvSpPr txBox="1">
            <a:spLocks noGrp="1"/>
          </p:cNvSpPr>
          <p:nvPr>
            <p:ph type="body" idx="4"/>
          </p:nvPr>
        </p:nvSpPr>
        <p:spPr>
          <a:xfrm>
            <a:off x="4646514" y="2174875"/>
            <a:ext cx="3566160" cy="3616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5433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331469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320039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Sorts Mill Goudy"/>
              <a:buChar char="•"/>
              <a:defRPr sz="1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320039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Sorts Mill Goudy"/>
              <a:buChar char="•"/>
              <a:defRPr sz="1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152" name="Google Shape;152;p21"/>
          <p:cNvSpPr txBox="1">
            <a:spLocks noGrp="1"/>
          </p:cNvSpPr>
          <p:nvPr>
            <p:ph type="dt" idx="10"/>
          </p:nvPr>
        </p:nvSpPr>
        <p:spPr>
          <a:xfrm>
            <a:off x="7662862" y="6315075"/>
            <a:ext cx="1295400" cy="26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3" name="Google Shape;153;p21"/>
          <p:cNvSpPr txBox="1">
            <a:spLocks noGrp="1"/>
          </p:cNvSpPr>
          <p:nvPr>
            <p:ph type="ftr" idx="11"/>
          </p:nvPr>
        </p:nvSpPr>
        <p:spPr>
          <a:xfrm>
            <a:off x="3943350" y="6305550"/>
            <a:ext cx="3717925" cy="25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4" name="Google Shape;154;p21"/>
          <p:cNvSpPr txBox="1">
            <a:spLocks noGrp="1"/>
          </p:cNvSpPr>
          <p:nvPr>
            <p:ph type="sldNum" idx="12"/>
          </p:nvPr>
        </p:nvSpPr>
        <p:spPr>
          <a:xfrm>
            <a:off x="7521575" y="5476875"/>
            <a:ext cx="1482725" cy="8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>
  <p:cSld name="Picture with Caption"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3"/>
          <p:cNvSpPr txBox="1"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lnSpc>
                <a:spcPct val="10952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1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168" name="Google Shape;168;p23"/>
          <p:cNvSpPr txBox="1">
            <a:spLocks noGrp="1"/>
          </p:cNvSpPr>
          <p:nvPr>
            <p:ph type="body" idx="1"/>
          </p:nvPr>
        </p:nvSpPr>
        <p:spPr>
          <a:xfrm>
            <a:off x="5017544" y="2699982"/>
            <a:ext cx="3566160" cy="2163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None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80"/>
              <a:buFont typeface="Sorts Mill Goudy"/>
              <a:buNone/>
              <a:defRPr sz="12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rts Mill Goudy"/>
              <a:buNone/>
              <a:defRPr sz="1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810"/>
              <a:buFont typeface="Sorts Mill Goudy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810"/>
              <a:buFont typeface="Sorts Mill Goudy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169" name="Google Shape;169;p23"/>
          <p:cNvSpPr>
            <a:spLocks noGrp="1"/>
          </p:cNvSpPr>
          <p:nvPr>
            <p:ph type="pic" idx="2"/>
          </p:nvPr>
        </p:nvSpPr>
        <p:spPr>
          <a:xfrm rot="-178369">
            <a:off x="808793" y="667560"/>
            <a:ext cx="3468664" cy="512472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63550" marR="0" lvl="0" indent="-46355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Sorts Mill Goudy"/>
              <a:buNone/>
              <a:defRPr sz="24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4572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255713" marR="0" lvl="2" indent="-341313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597025" marR="0" lvl="3" indent="-341313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1938338" marR="0" lvl="4" indent="-341313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170" name="Google Shape;170;p23"/>
          <p:cNvSpPr txBox="1">
            <a:spLocks noGrp="1"/>
          </p:cNvSpPr>
          <p:nvPr>
            <p:ph type="dt" idx="10"/>
          </p:nvPr>
        </p:nvSpPr>
        <p:spPr>
          <a:xfrm>
            <a:off x="7662862" y="6315075"/>
            <a:ext cx="1295400" cy="26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1" name="Google Shape;171;p23"/>
          <p:cNvSpPr txBox="1">
            <a:spLocks noGrp="1"/>
          </p:cNvSpPr>
          <p:nvPr>
            <p:ph type="ftr" idx="11"/>
          </p:nvPr>
        </p:nvSpPr>
        <p:spPr>
          <a:xfrm>
            <a:off x="3943350" y="6305550"/>
            <a:ext cx="3717925" cy="25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2" name="Google Shape;172;p23"/>
          <p:cNvSpPr txBox="1">
            <a:spLocks noGrp="1"/>
          </p:cNvSpPr>
          <p:nvPr>
            <p:ph type="sldNum" idx="12"/>
          </p:nvPr>
        </p:nvSpPr>
        <p:spPr>
          <a:xfrm>
            <a:off x="7521575" y="5476875"/>
            <a:ext cx="1482725" cy="8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Pictures with Caption">
  <p:cSld name="2 Pictures with Caption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5"/>
          <p:cNvSpPr>
            <a:spLocks noGrp="1"/>
          </p:cNvSpPr>
          <p:nvPr>
            <p:ph type="pic" idx="2"/>
          </p:nvPr>
        </p:nvSpPr>
        <p:spPr>
          <a:xfrm rot="-385649">
            <a:off x="491057" y="3682579"/>
            <a:ext cx="3704109" cy="269708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63550" marR="0" lvl="0" indent="-46355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Sorts Mill Goudy"/>
              <a:buNone/>
              <a:defRPr sz="24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4572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255713" marR="0" lvl="2" indent="-341313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597025" marR="0" lvl="3" indent="-341313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1938338" marR="0" lvl="4" indent="-341313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191" name="Google Shape;191;p25"/>
          <p:cNvSpPr>
            <a:spLocks noGrp="1"/>
          </p:cNvSpPr>
          <p:nvPr>
            <p:ph type="pic" idx="3"/>
          </p:nvPr>
        </p:nvSpPr>
        <p:spPr>
          <a:xfrm rot="232774">
            <a:off x="347129" y="403037"/>
            <a:ext cx="3704109" cy="269708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63550" marR="0" lvl="0" indent="-46355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Sorts Mill Goudy"/>
              <a:buNone/>
              <a:defRPr sz="24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4572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255713" marR="0" lvl="2" indent="-341313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597025" marR="0" lvl="3" indent="-341313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1938338" marR="0" lvl="4" indent="-341313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192" name="Google Shape;192;p25"/>
          <p:cNvSpPr txBox="1"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lnSpc>
                <a:spcPct val="10952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1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193" name="Google Shape;193;p25"/>
          <p:cNvSpPr txBox="1">
            <a:spLocks noGrp="1"/>
          </p:cNvSpPr>
          <p:nvPr>
            <p:ph type="body" idx="1"/>
          </p:nvPr>
        </p:nvSpPr>
        <p:spPr>
          <a:xfrm>
            <a:off x="5013432" y="2699982"/>
            <a:ext cx="3566160" cy="2163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None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80"/>
              <a:buFont typeface="Sorts Mill Goudy"/>
              <a:buNone/>
              <a:defRPr sz="12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rts Mill Goudy"/>
              <a:buNone/>
              <a:defRPr sz="1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810"/>
              <a:buFont typeface="Sorts Mill Goudy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810"/>
              <a:buFont typeface="Sorts Mill Goudy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194" name="Google Shape;194;p25"/>
          <p:cNvSpPr txBox="1">
            <a:spLocks noGrp="1"/>
          </p:cNvSpPr>
          <p:nvPr>
            <p:ph type="dt" idx="10"/>
          </p:nvPr>
        </p:nvSpPr>
        <p:spPr>
          <a:xfrm>
            <a:off x="7662862" y="6315075"/>
            <a:ext cx="1295400" cy="26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5" name="Google Shape;195;p25"/>
          <p:cNvSpPr txBox="1">
            <a:spLocks noGrp="1"/>
          </p:cNvSpPr>
          <p:nvPr>
            <p:ph type="ftr" idx="11"/>
          </p:nvPr>
        </p:nvSpPr>
        <p:spPr>
          <a:xfrm>
            <a:off x="3943350" y="6305550"/>
            <a:ext cx="3717925" cy="25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6" name="Google Shape;196;p25"/>
          <p:cNvSpPr txBox="1">
            <a:spLocks noGrp="1"/>
          </p:cNvSpPr>
          <p:nvPr>
            <p:ph type="sldNum" idx="12"/>
          </p:nvPr>
        </p:nvSpPr>
        <p:spPr>
          <a:xfrm>
            <a:off x="7521575" y="5476875"/>
            <a:ext cx="1482725" cy="8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above Caption">
  <p:cSld name="Picture above Caption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7"/>
          <p:cNvSpPr txBox="1"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lnSpc>
                <a:spcPct val="12777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210" name="Google Shape;210;p27"/>
          <p:cNvSpPr txBox="1">
            <a:spLocks noGrp="1"/>
          </p:cNvSpPr>
          <p:nvPr>
            <p:ph type="body" idx="1"/>
          </p:nvPr>
        </p:nvSpPr>
        <p:spPr>
          <a:xfrm>
            <a:off x="914400" y="4928736"/>
            <a:ext cx="7315200" cy="987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None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80"/>
              <a:buFont typeface="Sorts Mill Goudy"/>
              <a:buNone/>
              <a:defRPr sz="12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rts Mill Goudy"/>
              <a:buNone/>
              <a:defRPr sz="1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810"/>
              <a:buFont typeface="Sorts Mill Goudy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810"/>
              <a:buFont typeface="Sorts Mill Goudy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211" name="Google Shape;211;p27"/>
          <p:cNvSpPr>
            <a:spLocks noGrp="1"/>
          </p:cNvSpPr>
          <p:nvPr>
            <p:ph type="pic" idx="2"/>
          </p:nvPr>
        </p:nvSpPr>
        <p:spPr>
          <a:xfrm rot="232774">
            <a:off x="2248157" y="564564"/>
            <a:ext cx="4653577" cy="307238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63550" marR="0" lvl="0" indent="-46355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Sorts Mill Goudy"/>
              <a:buNone/>
              <a:defRPr sz="24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4572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255713" marR="0" lvl="2" indent="-341313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597025" marR="0" lvl="3" indent="-341313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1938338" marR="0" lvl="4" indent="-341313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212" name="Google Shape;212;p27"/>
          <p:cNvSpPr txBox="1">
            <a:spLocks noGrp="1"/>
          </p:cNvSpPr>
          <p:nvPr>
            <p:ph type="dt" idx="10"/>
          </p:nvPr>
        </p:nvSpPr>
        <p:spPr>
          <a:xfrm>
            <a:off x="7662862" y="6315075"/>
            <a:ext cx="1295400" cy="26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3" name="Google Shape;213;p27"/>
          <p:cNvSpPr txBox="1">
            <a:spLocks noGrp="1"/>
          </p:cNvSpPr>
          <p:nvPr>
            <p:ph type="ftr" idx="11"/>
          </p:nvPr>
        </p:nvSpPr>
        <p:spPr>
          <a:xfrm>
            <a:off x="3943350" y="6305550"/>
            <a:ext cx="3717925" cy="25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4" name="Google Shape;214;p27"/>
          <p:cNvSpPr txBox="1">
            <a:spLocks noGrp="1"/>
          </p:cNvSpPr>
          <p:nvPr>
            <p:ph type="sldNum" idx="12"/>
          </p:nvPr>
        </p:nvSpPr>
        <p:spPr>
          <a:xfrm>
            <a:off x="7521575" y="5476875"/>
            <a:ext cx="1482725" cy="8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Pictures above Caption">
  <p:cSld name="2 Pictures above Caption"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9"/>
          <p:cNvSpPr txBox="1"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lnSpc>
                <a:spcPct val="12777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233" name="Google Shape;233;p29"/>
          <p:cNvSpPr>
            <a:spLocks noGrp="1"/>
          </p:cNvSpPr>
          <p:nvPr>
            <p:ph type="pic" idx="2"/>
          </p:nvPr>
        </p:nvSpPr>
        <p:spPr>
          <a:xfrm rot="-180000">
            <a:off x="299151" y="304998"/>
            <a:ext cx="3598455" cy="33342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63550" marR="0" lvl="0" indent="-46355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Sorts Mill Goudy"/>
              <a:buNone/>
              <a:defRPr sz="24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4572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255713" marR="0" lvl="2" indent="-341313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597025" marR="0" lvl="3" indent="-341313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1938338" marR="0" lvl="4" indent="-341313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234" name="Google Shape;234;p29"/>
          <p:cNvSpPr>
            <a:spLocks noGrp="1"/>
          </p:cNvSpPr>
          <p:nvPr>
            <p:ph type="pic" idx="3"/>
          </p:nvPr>
        </p:nvSpPr>
        <p:spPr>
          <a:xfrm rot="360000">
            <a:off x="4336486" y="507668"/>
            <a:ext cx="4432860" cy="307238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63550" marR="0" lvl="0" indent="-46355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Sorts Mill Goudy"/>
              <a:buNone/>
              <a:defRPr sz="24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4572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255713" marR="0" lvl="2" indent="-341313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597025" marR="0" lvl="3" indent="-341313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1938338" marR="0" lvl="4" indent="-341313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235" name="Google Shape;235;p29"/>
          <p:cNvSpPr txBox="1">
            <a:spLocks noGrp="1"/>
          </p:cNvSpPr>
          <p:nvPr>
            <p:ph type="body" idx="1"/>
          </p:nvPr>
        </p:nvSpPr>
        <p:spPr>
          <a:xfrm>
            <a:off x="914400" y="4926106"/>
            <a:ext cx="7315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None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80"/>
              <a:buFont typeface="Sorts Mill Goudy"/>
              <a:buNone/>
              <a:defRPr sz="12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rts Mill Goudy"/>
              <a:buNone/>
              <a:defRPr sz="1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810"/>
              <a:buFont typeface="Sorts Mill Goudy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810"/>
              <a:buFont typeface="Sorts Mill Goudy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236" name="Google Shape;236;p29"/>
          <p:cNvSpPr txBox="1">
            <a:spLocks noGrp="1"/>
          </p:cNvSpPr>
          <p:nvPr>
            <p:ph type="dt" idx="10"/>
          </p:nvPr>
        </p:nvSpPr>
        <p:spPr>
          <a:xfrm>
            <a:off x="7662862" y="6315075"/>
            <a:ext cx="1295400" cy="26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7" name="Google Shape;237;p29"/>
          <p:cNvSpPr txBox="1">
            <a:spLocks noGrp="1"/>
          </p:cNvSpPr>
          <p:nvPr>
            <p:ph type="ftr" idx="11"/>
          </p:nvPr>
        </p:nvSpPr>
        <p:spPr>
          <a:xfrm>
            <a:off x="3943350" y="6305550"/>
            <a:ext cx="3717925" cy="25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8" name="Google Shape;238;p29"/>
          <p:cNvSpPr txBox="1">
            <a:spLocks noGrp="1"/>
          </p:cNvSpPr>
          <p:nvPr>
            <p:ph type="sldNum" idx="12"/>
          </p:nvPr>
        </p:nvSpPr>
        <p:spPr>
          <a:xfrm>
            <a:off x="7521575" y="5476875"/>
            <a:ext cx="1482725" cy="8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 rot="5400000">
            <a:off x="5295817" y="2706715"/>
            <a:ext cx="5357812" cy="8460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 rot="5400000">
            <a:off x="1207294" y="157957"/>
            <a:ext cx="5357812" cy="59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6576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Sorts Mill Goudy"/>
              <a:buChar char="•"/>
              <a:defRPr sz="2400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35433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7662862" y="6315075"/>
            <a:ext cx="1295400" cy="26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3943350" y="6305550"/>
            <a:ext cx="3717925" cy="25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7521575" y="5476875"/>
            <a:ext cx="1482725" cy="8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914400" y="503237"/>
            <a:ext cx="7313612" cy="868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 rot="5400000">
            <a:off x="2543175" y="106362"/>
            <a:ext cx="4056062" cy="7313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6576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Sorts Mill Goudy"/>
              <a:buChar char="•"/>
              <a:defRPr sz="2400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35433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7662862" y="6315075"/>
            <a:ext cx="1295400" cy="26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3943350" y="6305550"/>
            <a:ext cx="3717925" cy="25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7521575" y="5476875"/>
            <a:ext cx="1482725" cy="8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lnSpc>
                <a:spcPct val="10952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1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4667250" y="368490"/>
            <a:ext cx="3566160" cy="5627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5433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331469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331469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33147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914398" y="2866030"/>
            <a:ext cx="3563938" cy="2163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None/>
              <a:defRPr sz="2000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80"/>
              <a:buFont typeface="Sorts Mill Goudy"/>
              <a:buNone/>
              <a:defRPr sz="12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rts Mill Goudy"/>
              <a:buNone/>
              <a:defRPr sz="1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810"/>
              <a:buFont typeface="Sorts Mill Goudy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810"/>
              <a:buFont typeface="Sorts Mill Goudy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7662862" y="6315075"/>
            <a:ext cx="1295400" cy="26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3943350" y="6305550"/>
            <a:ext cx="3717925" cy="25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7521575" y="5476875"/>
            <a:ext cx="1482725" cy="8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914400" y="503237"/>
            <a:ext cx="7313612" cy="868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7662862" y="6315075"/>
            <a:ext cx="1295400" cy="26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3943350" y="6305550"/>
            <a:ext cx="3717925" cy="25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7521575" y="5476875"/>
            <a:ext cx="1482725" cy="8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 Content">
  <p:cSld name="4 Conten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914400" y="503237"/>
            <a:ext cx="7313612" cy="868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1"/>
          </p:nvPr>
        </p:nvSpPr>
        <p:spPr>
          <a:xfrm>
            <a:off x="914400" y="1735138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5433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331469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331469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33147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2"/>
          </p:nvPr>
        </p:nvSpPr>
        <p:spPr>
          <a:xfrm>
            <a:off x="914400" y="3870960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5433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331469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331469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33147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3"/>
          </p:nvPr>
        </p:nvSpPr>
        <p:spPr>
          <a:xfrm>
            <a:off x="4645152" y="1735138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5433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331469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331469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33147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body" idx="4"/>
          </p:nvPr>
        </p:nvSpPr>
        <p:spPr>
          <a:xfrm>
            <a:off x="4645152" y="3870960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5433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331469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331469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33147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7662862" y="6315075"/>
            <a:ext cx="1295400" cy="26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943350" y="6305550"/>
            <a:ext cx="3717925" cy="25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7521575" y="5476875"/>
            <a:ext cx="1482725" cy="8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Content">
  <p:cSld name="3 Conten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914400" y="503237"/>
            <a:ext cx="7313612" cy="868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4645152" y="1735138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5433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331469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331469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33147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645152" y="3870960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5433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331469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331469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33147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body" idx="3"/>
          </p:nvPr>
        </p:nvSpPr>
        <p:spPr>
          <a:xfrm>
            <a:off x="914400" y="1735139"/>
            <a:ext cx="3566160" cy="4056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5433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331469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331469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33147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dt" idx="10"/>
          </p:nvPr>
        </p:nvSpPr>
        <p:spPr>
          <a:xfrm>
            <a:off x="7662862" y="6315075"/>
            <a:ext cx="1295400" cy="26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ftr" idx="11"/>
          </p:nvPr>
        </p:nvSpPr>
        <p:spPr>
          <a:xfrm>
            <a:off x="3943350" y="6305550"/>
            <a:ext cx="3717925" cy="25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sldNum" idx="12"/>
          </p:nvPr>
        </p:nvSpPr>
        <p:spPr>
          <a:xfrm>
            <a:off x="7521575" y="5476875"/>
            <a:ext cx="1482725" cy="8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ntent, Top and Bottom">
  <p:cSld name="2 Content, Top and Bottom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>
            <a:spLocks noGrp="1"/>
          </p:cNvSpPr>
          <p:nvPr>
            <p:ph type="title"/>
          </p:nvPr>
        </p:nvSpPr>
        <p:spPr>
          <a:xfrm>
            <a:off x="914400" y="503237"/>
            <a:ext cx="7313612" cy="868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914400" y="1735138"/>
            <a:ext cx="7315200" cy="192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5433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331469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331469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33147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body" idx="2"/>
          </p:nvPr>
        </p:nvSpPr>
        <p:spPr>
          <a:xfrm>
            <a:off x="914400" y="3870960"/>
            <a:ext cx="7315200" cy="192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5433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331469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331469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33147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dt" idx="10"/>
          </p:nvPr>
        </p:nvSpPr>
        <p:spPr>
          <a:xfrm>
            <a:off x="7662862" y="6315075"/>
            <a:ext cx="1295400" cy="26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ftr" idx="11"/>
          </p:nvPr>
        </p:nvSpPr>
        <p:spPr>
          <a:xfrm>
            <a:off x="3943350" y="6305550"/>
            <a:ext cx="3717925" cy="25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7521575" y="5476875"/>
            <a:ext cx="1482725" cy="8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>
            <a:spLocks noGrp="1"/>
          </p:cNvSpPr>
          <p:nvPr>
            <p:ph type="title"/>
          </p:nvPr>
        </p:nvSpPr>
        <p:spPr>
          <a:xfrm>
            <a:off x="914400" y="503237"/>
            <a:ext cx="7313612" cy="868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body" idx="1"/>
          </p:nvPr>
        </p:nvSpPr>
        <p:spPr>
          <a:xfrm>
            <a:off x="914400" y="1735139"/>
            <a:ext cx="3566160" cy="4056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5433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331469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331469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33147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body" idx="2"/>
          </p:nvPr>
        </p:nvSpPr>
        <p:spPr>
          <a:xfrm>
            <a:off x="4648200" y="1735139"/>
            <a:ext cx="3566160" cy="4056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5433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331469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331469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33147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Sorts Mill Goudy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dt" idx="10"/>
          </p:nvPr>
        </p:nvSpPr>
        <p:spPr>
          <a:xfrm>
            <a:off x="7662862" y="6315075"/>
            <a:ext cx="1295400" cy="26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ftr" idx="11"/>
          </p:nvPr>
        </p:nvSpPr>
        <p:spPr>
          <a:xfrm>
            <a:off x="3943350" y="6305550"/>
            <a:ext cx="3717925" cy="25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7521575" y="5476875"/>
            <a:ext cx="1482725" cy="8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4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pn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914400" y="503237"/>
            <a:ext cx="7313612" cy="868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914400" y="1735137"/>
            <a:ext cx="7313612" cy="4056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6576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Sorts Mill Goudy"/>
              <a:buChar char="•"/>
              <a:defRPr sz="24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35433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7662862" y="6315075"/>
            <a:ext cx="1295400" cy="26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943350" y="6305550"/>
            <a:ext cx="3717925" cy="25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7521575" y="5476875"/>
            <a:ext cx="1482725" cy="8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914400" y="503237"/>
            <a:ext cx="7313612" cy="868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body" idx="1"/>
          </p:nvPr>
        </p:nvSpPr>
        <p:spPr>
          <a:xfrm>
            <a:off x="914400" y="1735137"/>
            <a:ext cx="7313612" cy="4056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6576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Sorts Mill Goudy"/>
              <a:buChar char="•"/>
              <a:defRPr sz="24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35433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dt" idx="10"/>
          </p:nvPr>
        </p:nvSpPr>
        <p:spPr>
          <a:xfrm>
            <a:off x="457200" y="6300787"/>
            <a:ext cx="1984375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ftr" idx="11"/>
          </p:nvPr>
        </p:nvSpPr>
        <p:spPr>
          <a:xfrm>
            <a:off x="3959225" y="6300787"/>
            <a:ext cx="3813175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sldNum" idx="12"/>
          </p:nvPr>
        </p:nvSpPr>
        <p:spPr>
          <a:xfrm>
            <a:off x="8275637" y="6300787"/>
            <a:ext cx="685800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>
            <a:spLocks noGrp="1"/>
          </p:cNvSpPr>
          <p:nvPr>
            <p:ph type="title"/>
          </p:nvPr>
        </p:nvSpPr>
        <p:spPr>
          <a:xfrm>
            <a:off x="914400" y="503237"/>
            <a:ext cx="7313612" cy="868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107" name="Google Shape;107;p16"/>
          <p:cNvSpPr txBox="1">
            <a:spLocks noGrp="1"/>
          </p:cNvSpPr>
          <p:nvPr>
            <p:ph type="body" idx="1"/>
          </p:nvPr>
        </p:nvSpPr>
        <p:spPr>
          <a:xfrm>
            <a:off x="914400" y="1735137"/>
            <a:ext cx="7313612" cy="4056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6576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Sorts Mill Goudy"/>
              <a:buChar char="•"/>
              <a:defRPr sz="24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35433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108" name="Google Shape;108;p16"/>
          <p:cNvSpPr txBox="1">
            <a:spLocks noGrp="1"/>
          </p:cNvSpPr>
          <p:nvPr>
            <p:ph type="dt" idx="10"/>
          </p:nvPr>
        </p:nvSpPr>
        <p:spPr>
          <a:xfrm>
            <a:off x="457200" y="6299200"/>
            <a:ext cx="1981200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" name="Google Shape;109;p16"/>
          <p:cNvSpPr txBox="1">
            <a:spLocks noGrp="1"/>
          </p:cNvSpPr>
          <p:nvPr>
            <p:ph type="ftr" idx="11"/>
          </p:nvPr>
        </p:nvSpPr>
        <p:spPr>
          <a:xfrm>
            <a:off x="3962400" y="6299200"/>
            <a:ext cx="3810000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" name="Google Shape;110;p16"/>
          <p:cNvSpPr txBox="1">
            <a:spLocks noGrp="1"/>
          </p:cNvSpPr>
          <p:nvPr>
            <p:ph type="sldNum" idx="12"/>
          </p:nvPr>
        </p:nvSpPr>
        <p:spPr>
          <a:xfrm>
            <a:off x="8264525" y="6311900"/>
            <a:ext cx="685800" cy="26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ckwell"/>
              <a:buNone/>
              <a:defRPr sz="11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oogle Shape;119;p18"/>
          <p:cNvGrpSpPr/>
          <p:nvPr/>
        </p:nvGrpSpPr>
        <p:grpSpPr>
          <a:xfrm rot="-360000">
            <a:off x="68311" y="19778"/>
            <a:ext cx="6593361" cy="4477580"/>
            <a:chOff x="0" y="0"/>
            <a:chExt cx="2147483647" cy="2147483647"/>
          </a:xfrm>
        </p:grpSpPr>
        <p:sp>
          <p:nvSpPr>
            <p:cNvPr id="120" name="Google Shape;120;p18"/>
            <p:cNvSpPr txBox="1"/>
            <p:nvPr/>
          </p:nvSpPr>
          <p:spPr>
            <a:xfrm>
              <a:off x="188006048" y="200828803"/>
              <a:ext cx="1764191635" cy="1735941070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63500" dist="38100" dir="2700000">
                <a:srgbClr val="808080">
                  <a:alpha val="39607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1" name="Google Shape;121;p18"/>
            <p:cNvGrpSpPr/>
            <p:nvPr/>
          </p:nvGrpSpPr>
          <p:grpSpPr>
            <a:xfrm rot="360000">
              <a:off x="132618956" y="69454111"/>
              <a:ext cx="1882245733" cy="2008575424"/>
              <a:chOff x="0" y="0"/>
              <a:chExt cx="2147483647" cy="2147483647"/>
            </a:xfrm>
          </p:grpSpPr>
          <p:pic>
            <p:nvPicPr>
              <p:cNvPr id="122" name="Google Shape;122;p18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0" y="0"/>
                <a:ext cx="2147483647" cy="214748364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23" name="Google Shape;123;p18"/>
              <p:cNvSpPr txBox="1"/>
              <p:nvPr/>
            </p:nvSpPr>
            <p:spPr>
              <a:xfrm rot="-360000">
                <a:off x="66353776" y="143530264"/>
                <a:ext cx="2012794057" cy="186169322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24" name="Google Shape;124;p18"/>
          <p:cNvSpPr txBox="1">
            <a:spLocks noGrp="1"/>
          </p:cNvSpPr>
          <p:nvPr>
            <p:ph type="title"/>
          </p:nvPr>
        </p:nvSpPr>
        <p:spPr>
          <a:xfrm>
            <a:off x="914400" y="503237"/>
            <a:ext cx="7313612" cy="868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125" name="Google Shape;125;p18"/>
          <p:cNvSpPr txBox="1">
            <a:spLocks noGrp="1"/>
          </p:cNvSpPr>
          <p:nvPr>
            <p:ph type="body" idx="1"/>
          </p:nvPr>
        </p:nvSpPr>
        <p:spPr>
          <a:xfrm>
            <a:off x="914400" y="1735137"/>
            <a:ext cx="7313612" cy="4056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6576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Sorts Mill Goudy"/>
              <a:buChar char="•"/>
              <a:defRPr sz="24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35433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126" name="Google Shape;126;p18"/>
          <p:cNvSpPr txBox="1">
            <a:spLocks noGrp="1"/>
          </p:cNvSpPr>
          <p:nvPr>
            <p:ph type="dt" idx="10"/>
          </p:nvPr>
        </p:nvSpPr>
        <p:spPr>
          <a:xfrm>
            <a:off x="7662862" y="6315075"/>
            <a:ext cx="1295400" cy="26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7" name="Google Shape;127;p18"/>
          <p:cNvSpPr txBox="1">
            <a:spLocks noGrp="1"/>
          </p:cNvSpPr>
          <p:nvPr>
            <p:ph type="ftr" idx="11"/>
          </p:nvPr>
        </p:nvSpPr>
        <p:spPr>
          <a:xfrm>
            <a:off x="3943350" y="6305550"/>
            <a:ext cx="3717925" cy="25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8" name="Google Shape;128;p18"/>
          <p:cNvSpPr txBox="1">
            <a:spLocks noGrp="1"/>
          </p:cNvSpPr>
          <p:nvPr>
            <p:ph type="sldNum" idx="12"/>
          </p:nvPr>
        </p:nvSpPr>
        <p:spPr>
          <a:xfrm>
            <a:off x="7521575" y="5476875"/>
            <a:ext cx="1482725" cy="8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20" descr="Comparison-Underline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7262" y="1897062"/>
            <a:ext cx="3228975" cy="14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20" descr="Comparison-Underline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916487" y="1897062"/>
            <a:ext cx="3228975" cy="14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20" descr="Comparison-Underline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7262" y="1897062"/>
            <a:ext cx="3228975" cy="14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20" descr="Comparison-Underline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916487" y="1897062"/>
            <a:ext cx="3228975" cy="142875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0"/>
          <p:cNvSpPr txBox="1">
            <a:spLocks noGrp="1"/>
          </p:cNvSpPr>
          <p:nvPr>
            <p:ph type="title"/>
          </p:nvPr>
        </p:nvSpPr>
        <p:spPr>
          <a:xfrm>
            <a:off x="914400" y="503237"/>
            <a:ext cx="7313612" cy="868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142" name="Google Shape;142;p20"/>
          <p:cNvSpPr txBox="1">
            <a:spLocks noGrp="1"/>
          </p:cNvSpPr>
          <p:nvPr>
            <p:ph type="body" idx="1"/>
          </p:nvPr>
        </p:nvSpPr>
        <p:spPr>
          <a:xfrm>
            <a:off x="914400" y="1735137"/>
            <a:ext cx="7313612" cy="4056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6576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Sorts Mill Goudy"/>
              <a:buChar char="•"/>
              <a:defRPr sz="24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35433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143" name="Google Shape;143;p20"/>
          <p:cNvSpPr txBox="1">
            <a:spLocks noGrp="1"/>
          </p:cNvSpPr>
          <p:nvPr>
            <p:ph type="dt" idx="10"/>
          </p:nvPr>
        </p:nvSpPr>
        <p:spPr>
          <a:xfrm>
            <a:off x="7662862" y="6315075"/>
            <a:ext cx="1295400" cy="26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4" name="Google Shape;144;p20"/>
          <p:cNvSpPr txBox="1">
            <a:spLocks noGrp="1"/>
          </p:cNvSpPr>
          <p:nvPr>
            <p:ph type="ftr" idx="11"/>
          </p:nvPr>
        </p:nvSpPr>
        <p:spPr>
          <a:xfrm>
            <a:off x="3943350" y="6305550"/>
            <a:ext cx="3717925" cy="25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5" name="Google Shape;145;p20"/>
          <p:cNvSpPr txBox="1">
            <a:spLocks noGrp="1"/>
          </p:cNvSpPr>
          <p:nvPr>
            <p:ph type="sldNum" idx="12"/>
          </p:nvPr>
        </p:nvSpPr>
        <p:spPr>
          <a:xfrm>
            <a:off x="7521575" y="5476875"/>
            <a:ext cx="1482725" cy="8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Google Shape;156;p22"/>
          <p:cNvGrpSpPr/>
          <p:nvPr/>
        </p:nvGrpSpPr>
        <p:grpSpPr>
          <a:xfrm rot="-180000">
            <a:off x="392491" y="324116"/>
            <a:ext cx="4323467" cy="5880581"/>
            <a:chOff x="0" y="0"/>
            <a:chExt cx="2147483646" cy="2147483647"/>
          </a:xfrm>
        </p:grpSpPr>
        <p:sp>
          <p:nvSpPr>
            <p:cNvPr id="157" name="Google Shape;157;p22"/>
            <p:cNvSpPr txBox="1"/>
            <p:nvPr/>
          </p:nvSpPr>
          <p:spPr>
            <a:xfrm>
              <a:off x="111219199" y="66335807"/>
              <a:ext cx="1912943935" cy="2008173650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63500" dist="38100" dir="2700000">
                <a:srgbClr val="808080">
                  <a:alpha val="39607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58" name="Google Shape;158;p22"/>
            <p:cNvGrpSpPr/>
            <p:nvPr/>
          </p:nvGrpSpPr>
          <p:grpSpPr>
            <a:xfrm rot="120000">
              <a:off x="44253107" y="28564112"/>
              <a:ext cx="2058977431" cy="2090355421"/>
              <a:chOff x="0" y="0"/>
              <a:chExt cx="2147483647" cy="2147483647"/>
            </a:xfrm>
          </p:grpSpPr>
          <p:pic>
            <p:nvPicPr>
              <p:cNvPr id="159" name="Google Shape;159;p22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0" y="0"/>
                <a:ext cx="2147483647" cy="214748364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60" name="Google Shape;160;p22"/>
              <p:cNvSpPr txBox="1"/>
              <p:nvPr/>
            </p:nvSpPr>
            <p:spPr>
              <a:xfrm rot="-180000">
                <a:off x="76188290" y="39045767"/>
                <a:ext cx="1995172791" cy="20690113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61" name="Google Shape;161;p22"/>
          <p:cNvSpPr txBox="1">
            <a:spLocks noGrp="1"/>
          </p:cNvSpPr>
          <p:nvPr>
            <p:ph type="title"/>
          </p:nvPr>
        </p:nvSpPr>
        <p:spPr>
          <a:xfrm>
            <a:off x="914400" y="503237"/>
            <a:ext cx="7313612" cy="868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162" name="Google Shape;162;p22"/>
          <p:cNvSpPr txBox="1">
            <a:spLocks noGrp="1"/>
          </p:cNvSpPr>
          <p:nvPr>
            <p:ph type="body" idx="1"/>
          </p:nvPr>
        </p:nvSpPr>
        <p:spPr>
          <a:xfrm>
            <a:off x="914400" y="1735137"/>
            <a:ext cx="7313612" cy="4056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6576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Sorts Mill Goudy"/>
              <a:buChar char="•"/>
              <a:defRPr sz="24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35433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163" name="Google Shape;163;p22"/>
          <p:cNvSpPr txBox="1">
            <a:spLocks noGrp="1"/>
          </p:cNvSpPr>
          <p:nvPr>
            <p:ph type="dt" idx="10"/>
          </p:nvPr>
        </p:nvSpPr>
        <p:spPr>
          <a:xfrm>
            <a:off x="7662862" y="6315075"/>
            <a:ext cx="1295400" cy="26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4" name="Google Shape;164;p22"/>
          <p:cNvSpPr txBox="1">
            <a:spLocks noGrp="1"/>
          </p:cNvSpPr>
          <p:nvPr>
            <p:ph type="ftr" idx="11"/>
          </p:nvPr>
        </p:nvSpPr>
        <p:spPr>
          <a:xfrm>
            <a:off x="3943350" y="6305550"/>
            <a:ext cx="3717925" cy="25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5" name="Google Shape;165;p22"/>
          <p:cNvSpPr txBox="1">
            <a:spLocks noGrp="1"/>
          </p:cNvSpPr>
          <p:nvPr>
            <p:ph type="sldNum" idx="12"/>
          </p:nvPr>
        </p:nvSpPr>
        <p:spPr>
          <a:xfrm>
            <a:off x="7521575" y="5476875"/>
            <a:ext cx="1482725" cy="8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" name="Google Shape;174;p24"/>
          <p:cNvGrpSpPr/>
          <p:nvPr/>
        </p:nvGrpSpPr>
        <p:grpSpPr>
          <a:xfrm rot="-420000">
            <a:off x="-164564" y="3160655"/>
            <a:ext cx="5044209" cy="3746768"/>
            <a:chOff x="0" y="0"/>
            <a:chExt cx="2147483647" cy="2147483647"/>
          </a:xfrm>
        </p:grpSpPr>
        <p:sp>
          <p:nvSpPr>
            <p:cNvPr id="175" name="Google Shape;175;p24"/>
            <p:cNvSpPr txBox="1"/>
            <p:nvPr/>
          </p:nvSpPr>
          <p:spPr>
            <a:xfrm>
              <a:off x="198921430" y="203159182"/>
              <a:ext cx="1740990494" cy="1729692164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63500" dist="38100" dir="2700000">
                <a:srgbClr val="808080">
                  <a:alpha val="39607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76" name="Google Shape;176;p24"/>
            <p:cNvGrpSpPr/>
            <p:nvPr/>
          </p:nvGrpSpPr>
          <p:grpSpPr>
            <a:xfrm rot="360000">
              <a:off x="131240833" y="70261585"/>
              <a:ext cx="1885001980" cy="2006960475"/>
              <a:chOff x="0" y="0"/>
              <a:chExt cx="2147483647" cy="2147483647"/>
            </a:xfrm>
          </p:grpSpPr>
          <p:pic>
            <p:nvPicPr>
              <p:cNvPr id="177" name="Google Shape;177;p24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4266051" y="9058621"/>
                <a:ext cx="2140614162" cy="213100230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78" name="Google Shape;178;p24"/>
              <p:cNvSpPr txBox="1"/>
              <p:nvPr/>
            </p:nvSpPr>
            <p:spPr>
              <a:xfrm rot="-420000">
                <a:off x="82032335" y="145906864"/>
                <a:ext cx="1983418975" cy="185566991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79" name="Google Shape;179;p24"/>
          <p:cNvGrpSpPr/>
          <p:nvPr/>
        </p:nvGrpSpPr>
        <p:grpSpPr>
          <a:xfrm rot="180000">
            <a:off x="-129789" y="16051"/>
            <a:ext cx="4685223" cy="3473126"/>
            <a:chOff x="0" y="0"/>
            <a:chExt cx="2147483647" cy="2147483647"/>
          </a:xfrm>
        </p:grpSpPr>
        <p:sp>
          <p:nvSpPr>
            <p:cNvPr id="180" name="Google Shape;180;p24"/>
            <p:cNvSpPr txBox="1"/>
            <p:nvPr/>
          </p:nvSpPr>
          <p:spPr>
            <a:xfrm>
              <a:off x="137259886" y="139248062"/>
              <a:ext cx="1873658892" cy="1865972611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63500" dist="38100" dir="2700000">
                <a:srgbClr val="808080">
                  <a:alpha val="39607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81" name="Google Shape;181;p24"/>
            <p:cNvGrpSpPr/>
            <p:nvPr/>
          </p:nvGrpSpPr>
          <p:grpSpPr>
            <a:xfrm rot="-240000">
              <a:off x="90212510" y="50391912"/>
              <a:ext cx="1967058626" cy="2046699822"/>
              <a:chOff x="0" y="0"/>
              <a:chExt cx="2147483647" cy="2147483647"/>
            </a:xfrm>
          </p:grpSpPr>
          <p:pic>
            <p:nvPicPr>
              <p:cNvPr id="182" name="Google Shape;182;p24"/>
              <p:cNvPicPr preferRelativeResize="0"/>
              <p:nvPr/>
            </p:nvPicPr>
            <p:blipFill rotWithShape="1">
              <a:blip r:embed="rId5">
                <a:alphaModFix/>
              </a:blip>
              <a:srcRect/>
              <a:stretch/>
            </p:blipFill>
            <p:spPr>
              <a:xfrm>
                <a:off x="0" y="0"/>
                <a:ext cx="2147483647" cy="214748364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83" name="Google Shape;183;p24"/>
              <p:cNvSpPr txBox="1"/>
              <p:nvPr/>
            </p:nvSpPr>
            <p:spPr>
              <a:xfrm rot="180000">
                <a:off x="51444025" y="93268553"/>
                <a:ext cx="2045517403" cy="196300634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84" name="Google Shape;184;p24"/>
          <p:cNvSpPr txBox="1">
            <a:spLocks noGrp="1"/>
          </p:cNvSpPr>
          <p:nvPr>
            <p:ph type="title"/>
          </p:nvPr>
        </p:nvSpPr>
        <p:spPr>
          <a:xfrm>
            <a:off x="914400" y="503237"/>
            <a:ext cx="7313612" cy="868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185" name="Google Shape;185;p24"/>
          <p:cNvSpPr txBox="1">
            <a:spLocks noGrp="1"/>
          </p:cNvSpPr>
          <p:nvPr>
            <p:ph type="body" idx="1"/>
          </p:nvPr>
        </p:nvSpPr>
        <p:spPr>
          <a:xfrm>
            <a:off x="914400" y="1735137"/>
            <a:ext cx="7313612" cy="4056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6576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Sorts Mill Goudy"/>
              <a:buChar char="•"/>
              <a:defRPr sz="24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35433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186" name="Google Shape;186;p24"/>
          <p:cNvSpPr txBox="1">
            <a:spLocks noGrp="1"/>
          </p:cNvSpPr>
          <p:nvPr>
            <p:ph type="dt" idx="10"/>
          </p:nvPr>
        </p:nvSpPr>
        <p:spPr>
          <a:xfrm>
            <a:off x="7662862" y="6315075"/>
            <a:ext cx="1295400" cy="26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7" name="Google Shape;187;p24"/>
          <p:cNvSpPr txBox="1">
            <a:spLocks noGrp="1"/>
          </p:cNvSpPr>
          <p:nvPr>
            <p:ph type="ftr" idx="11"/>
          </p:nvPr>
        </p:nvSpPr>
        <p:spPr>
          <a:xfrm>
            <a:off x="3943350" y="6305550"/>
            <a:ext cx="3717925" cy="25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8" name="Google Shape;188;p24"/>
          <p:cNvSpPr txBox="1">
            <a:spLocks noGrp="1"/>
          </p:cNvSpPr>
          <p:nvPr>
            <p:ph type="sldNum" idx="12"/>
          </p:nvPr>
        </p:nvSpPr>
        <p:spPr>
          <a:xfrm>
            <a:off x="7521575" y="5476875"/>
            <a:ext cx="1482725" cy="8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Google Shape;198;p26"/>
          <p:cNvGrpSpPr/>
          <p:nvPr/>
        </p:nvGrpSpPr>
        <p:grpSpPr>
          <a:xfrm rot="180000">
            <a:off x="1701045" y="114956"/>
            <a:ext cx="5747972" cy="3970234"/>
            <a:chOff x="0" y="0"/>
            <a:chExt cx="2147483647" cy="2147483647"/>
          </a:xfrm>
        </p:grpSpPr>
        <p:sp>
          <p:nvSpPr>
            <p:cNvPr id="199" name="Google Shape;199;p26"/>
            <p:cNvSpPr txBox="1"/>
            <p:nvPr/>
          </p:nvSpPr>
          <p:spPr>
            <a:xfrm>
              <a:off x="133628557" y="143044491"/>
              <a:ext cx="1880131350" cy="1857308218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63500" dist="38100" dir="2700000">
                <a:srgbClr val="808080">
                  <a:alpha val="39607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00" name="Google Shape;200;p26"/>
            <p:cNvGrpSpPr/>
            <p:nvPr/>
          </p:nvGrpSpPr>
          <p:grpSpPr>
            <a:xfrm rot="-240000">
              <a:off x="90996619" y="49929707"/>
              <a:ext cx="1965490407" cy="2047624232"/>
              <a:chOff x="0" y="0"/>
              <a:chExt cx="2147483647" cy="2147483647"/>
            </a:xfrm>
          </p:grpSpPr>
          <p:pic>
            <p:nvPicPr>
              <p:cNvPr id="201" name="Google Shape;201;p26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0" y="0"/>
                <a:ext cx="2147483647" cy="214748364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02" name="Google Shape;202;p26"/>
              <p:cNvSpPr txBox="1"/>
              <p:nvPr/>
            </p:nvSpPr>
            <p:spPr>
              <a:xfrm rot="180000">
                <a:off x="46683510" y="97655743"/>
                <a:ext cx="2054220784" cy="19532890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203" name="Google Shape;203;p26"/>
          <p:cNvSpPr txBox="1">
            <a:spLocks noGrp="1"/>
          </p:cNvSpPr>
          <p:nvPr>
            <p:ph type="title"/>
          </p:nvPr>
        </p:nvSpPr>
        <p:spPr>
          <a:xfrm>
            <a:off x="914400" y="503237"/>
            <a:ext cx="7313612" cy="868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204" name="Google Shape;204;p26"/>
          <p:cNvSpPr txBox="1">
            <a:spLocks noGrp="1"/>
          </p:cNvSpPr>
          <p:nvPr>
            <p:ph type="body" idx="1"/>
          </p:nvPr>
        </p:nvSpPr>
        <p:spPr>
          <a:xfrm>
            <a:off x="914400" y="1735137"/>
            <a:ext cx="7313612" cy="4056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6576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Sorts Mill Goudy"/>
              <a:buChar char="•"/>
              <a:defRPr sz="24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35433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205" name="Google Shape;205;p26"/>
          <p:cNvSpPr txBox="1">
            <a:spLocks noGrp="1"/>
          </p:cNvSpPr>
          <p:nvPr>
            <p:ph type="dt" idx="10"/>
          </p:nvPr>
        </p:nvSpPr>
        <p:spPr>
          <a:xfrm>
            <a:off x="7662862" y="6315075"/>
            <a:ext cx="1295400" cy="26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6" name="Google Shape;206;p26"/>
          <p:cNvSpPr txBox="1">
            <a:spLocks noGrp="1"/>
          </p:cNvSpPr>
          <p:nvPr>
            <p:ph type="ftr" idx="11"/>
          </p:nvPr>
        </p:nvSpPr>
        <p:spPr>
          <a:xfrm>
            <a:off x="3943350" y="6305550"/>
            <a:ext cx="3717925" cy="25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7" name="Google Shape;207;p26"/>
          <p:cNvSpPr txBox="1">
            <a:spLocks noGrp="1"/>
          </p:cNvSpPr>
          <p:nvPr>
            <p:ph type="sldNum" idx="12"/>
          </p:nvPr>
        </p:nvSpPr>
        <p:spPr>
          <a:xfrm>
            <a:off x="7521575" y="5476875"/>
            <a:ext cx="1482725" cy="8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6" r:id="rId1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6" name="Google Shape;216;p28"/>
          <p:cNvGrpSpPr/>
          <p:nvPr/>
        </p:nvGrpSpPr>
        <p:grpSpPr>
          <a:xfrm rot="-180000">
            <a:off x="-127269" y="-69857"/>
            <a:ext cx="4448587" cy="4071633"/>
            <a:chOff x="0" y="0"/>
            <a:chExt cx="2147483647" cy="2147483647"/>
          </a:xfrm>
        </p:grpSpPr>
        <p:sp>
          <p:nvSpPr>
            <p:cNvPr id="217" name="Google Shape;217;p28"/>
            <p:cNvSpPr txBox="1"/>
            <p:nvPr/>
          </p:nvSpPr>
          <p:spPr>
            <a:xfrm>
              <a:off x="110566699" y="97663621"/>
              <a:ext cx="1915850167" cy="1948369248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63500" dist="38100" dir="2700000">
                <a:srgbClr val="808080">
                  <a:alpha val="39607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8" name="Google Shape;218;p28"/>
            <p:cNvGrpSpPr/>
            <p:nvPr/>
          </p:nvGrpSpPr>
          <p:grpSpPr>
            <a:xfrm rot="180000">
              <a:off x="67322814" y="40059332"/>
              <a:ext cx="2012838018" cy="2067364982"/>
              <a:chOff x="0" y="0"/>
              <a:chExt cx="2147483646" cy="2147483647"/>
            </a:xfrm>
          </p:grpSpPr>
          <p:pic>
            <p:nvPicPr>
              <p:cNvPr id="219" name="Google Shape;219;p28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0" y="0"/>
                <a:ext cx="2147483646" cy="214748364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20" name="Google Shape;220;p28"/>
              <p:cNvSpPr txBox="1"/>
              <p:nvPr/>
            </p:nvSpPr>
            <p:spPr>
              <a:xfrm rot="-180000">
                <a:off x="52588231" y="60151245"/>
                <a:ext cx="2044007699" cy="202996484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221" name="Google Shape;221;p28"/>
          <p:cNvGrpSpPr/>
          <p:nvPr/>
        </p:nvGrpSpPr>
        <p:grpSpPr>
          <a:xfrm rot="360000">
            <a:off x="3635862" y="-58928"/>
            <a:ext cx="5852961" cy="4214367"/>
            <a:chOff x="0" y="0"/>
            <a:chExt cx="2147483647" cy="2147483647"/>
          </a:xfrm>
        </p:grpSpPr>
        <p:sp>
          <p:nvSpPr>
            <p:cNvPr id="222" name="Google Shape;222;p28"/>
            <p:cNvSpPr txBox="1"/>
            <p:nvPr/>
          </p:nvSpPr>
          <p:spPr>
            <a:xfrm>
              <a:off x="194075841" y="195092126"/>
              <a:ext cx="1758454074" cy="1749716835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63500" dist="38100" dir="2700000">
                <a:srgbClr val="808080">
                  <a:alpha val="39607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23" name="Google Shape;223;p28"/>
            <p:cNvGrpSpPr/>
            <p:nvPr/>
          </p:nvGrpSpPr>
          <p:grpSpPr>
            <a:xfrm rot="-360000">
              <a:off x="130991458" y="70409296"/>
              <a:ext cx="1885500728" cy="2006665054"/>
              <a:chOff x="0" y="0"/>
              <a:chExt cx="2147483647" cy="2147483647"/>
            </a:xfrm>
          </p:grpSpPr>
          <p:pic>
            <p:nvPicPr>
              <p:cNvPr id="224" name="Google Shape;224;p28"/>
              <p:cNvPicPr preferRelativeResize="0"/>
              <p:nvPr/>
            </p:nvPicPr>
            <p:blipFill rotWithShape="1">
              <a:blip r:embed="rId5">
                <a:alphaModFix/>
              </a:blip>
              <a:srcRect/>
              <a:stretch/>
            </p:blipFill>
            <p:spPr>
              <a:xfrm>
                <a:off x="0" y="0"/>
                <a:ext cx="2147483647" cy="214748364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25" name="Google Shape;225;p28"/>
              <p:cNvSpPr txBox="1"/>
              <p:nvPr/>
            </p:nvSpPr>
            <p:spPr>
              <a:xfrm rot="360000">
                <a:off x="72177282" y="133386658"/>
                <a:ext cx="2002784496" cy="187769792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226" name="Google Shape;226;p28"/>
          <p:cNvSpPr txBox="1">
            <a:spLocks noGrp="1"/>
          </p:cNvSpPr>
          <p:nvPr>
            <p:ph type="title"/>
          </p:nvPr>
        </p:nvSpPr>
        <p:spPr>
          <a:xfrm>
            <a:off x="914400" y="503237"/>
            <a:ext cx="7313612" cy="868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227" name="Google Shape;227;p28"/>
          <p:cNvSpPr txBox="1">
            <a:spLocks noGrp="1"/>
          </p:cNvSpPr>
          <p:nvPr>
            <p:ph type="body" idx="1"/>
          </p:nvPr>
        </p:nvSpPr>
        <p:spPr>
          <a:xfrm>
            <a:off x="914400" y="1735137"/>
            <a:ext cx="7313612" cy="4056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6576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Sorts Mill Goudy"/>
              <a:buChar char="•"/>
              <a:defRPr sz="24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35433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Char char="•"/>
              <a:defRPr sz="22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>
            <a:endParaRPr/>
          </a:p>
        </p:txBody>
      </p:sp>
      <p:sp>
        <p:nvSpPr>
          <p:cNvPr id="228" name="Google Shape;228;p28"/>
          <p:cNvSpPr txBox="1">
            <a:spLocks noGrp="1"/>
          </p:cNvSpPr>
          <p:nvPr>
            <p:ph type="dt" idx="10"/>
          </p:nvPr>
        </p:nvSpPr>
        <p:spPr>
          <a:xfrm>
            <a:off x="7662862" y="6315075"/>
            <a:ext cx="1295400" cy="26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9" name="Google Shape;229;p28"/>
          <p:cNvSpPr txBox="1">
            <a:spLocks noGrp="1"/>
          </p:cNvSpPr>
          <p:nvPr>
            <p:ph type="ftr" idx="11"/>
          </p:nvPr>
        </p:nvSpPr>
        <p:spPr>
          <a:xfrm>
            <a:off x="3943350" y="6305550"/>
            <a:ext cx="3717925" cy="25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0" name="Google Shape;230;p28"/>
          <p:cNvSpPr txBox="1">
            <a:spLocks noGrp="1"/>
          </p:cNvSpPr>
          <p:nvPr>
            <p:ph type="sldNum" idx="12"/>
          </p:nvPr>
        </p:nvSpPr>
        <p:spPr>
          <a:xfrm>
            <a:off x="7521575" y="5476875"/>
            <a:ext cx="1482725" cy="8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Impact"/>
              <a:buNone/>
              <a:defRPr sz="8200" b="0" i="0" u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3"/>
          <p:cNvSpPr txBox="1">
            <a:spLocks noGrp="1"/>
          </p:cNvSpPr>
          <p:nvPr>
            <p:ph type="title"/>
          </p:nvPr>
        </p:nvSpPr>
        <p:spPr>
          <a:xfrm>
            <a:off x="914400" y="503237"/>
            <a:ext cx="7313612" cy="868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41D06"/>
              </a:buClr>
              <a:buSzPts val="4600"/>
              <a:buFont typeface="Times New Roman"/>
              <a:buNone/>
            </a:pPr>
            <a:r>
              <a:rPr lang="en-US" sz="4600" b="0" i="0" u="none" strike="noStrike" cap="none">
                <a:solidFill>
                  <a:srgbClr val="241D0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 To Philippians</a:t>
            </a:r>
            <a:endParaRPr/>
          </a:p>
        </p:txBody>
      </p:sp>
      <p:sp>
        <p:nvSpPr>
          <p:cNvPr id="261" name="Google Shape;261;p33"/>
          <p:cNvSpPr txBox="1">
            <a:spLocks noGrp="1"/>
          </p:cNvSpPr>
          <p:nvPr>
            <p:ph type="body" idx="1"/>
          </p:nvPr>
        </p:nvSpPr>
        <p:spPr>
          <a:xfrm>
            <a:off x="914400" y="1371600"/>
            <a:ext cx="7313612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3550" marR="0" lvl="0" indent="-463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60"/>
              <a:buFont typeface="Times New Roman"/>
              <a:buChar char="•"/>
            </a:pP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When was it written? </a:t>
            </a:r>
            <a:endParaRPr/>
          </a:p>
          <a:p>
            <a:pPr marL="914400" marR="0" lvl="1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980"/>
              <a:buFont typeface="Times New Roman"/>
              <a:buChar char="•"/>
            </a:pPr>
            <a:r>
              <a:rPr lang="en-US" sz="2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Late 50’s early 60’s AD, while Paul was imprisoned at Rome.  (</a:t>
            </a:r>
            <a:r>
              <a:rPr lang="en-US" sz="22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Phil 1:12-14,</a:t>
            </a:r>
            <a:r>
              <a:rPr lang="en-US" sz="2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2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Phil. 4:18-19</a:t>
            </a:r>
            <a:r>
              <a:rPr lang="en-US" sz="2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/>
          </a:p>
          <a:p>
            <a:pPr marL="463550" marR="0" lvl="0" indent="-4635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160"/>
              <a:buFont typeface="Times New Roman"/>
              <a:buChar char="•"/>
            </a:pP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Two whom was it written?  </a:t>
            </a:r>
            <a:endParaRPr/>
          </a:p>
          <a:p>
            <a:pPr marL="914400" marR="0" lvl="1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980"/>
              <a:buFont typeface="Times New Roman"/>
              <a:buChar char="•"/>
            </a:pPr>
            <a:r>
              <a:rPr lang="en-US" sz="2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Disciples and their leaders in Philippi (</a:t>
            </a:r>
            <a:r>
              <a:rPr lang="en-US" sz="22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Phil 1:1</a:t>
            </a:r>
            <a:r>
              <a:rPr lang="en-US" sz="2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/>
          </a:p>
          <a:p>
            <a:pPr marL="463550" marR="0" lvl="0" indent="-4635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160"/>
              <a:buFont typeface="Times New Roman"/>
              <a:buChar char="•"/>
            </a:pP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Why was it written?  </a:t>
            </a:r>
            <a:endParaRPr/>
          </a:p>
          <a:p>
            <a:pPr marL="914400" marR="0" lvl="1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980"/>
              <a:buFont typeface="Times New Roman"/>
              <a:buChar char="•"/>
            </a:pPr>
            <a:r>
              <a:rPr lang="en-US" sz="2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Unity and joy despite hardships (</a:t>
            </a:r>
            <a:r>
              <a:rPr lang="en-US" sz="22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Phil 1:27-30</a:t>
            </a:r>
            <a:r>
              <a:rPr lang="en-US" sz="2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/>
          </a:p>
          <a:p>
            <a:pPr marL="914400" marR="0" lvl="1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980"/>
              <a:buFont typeface="Times New Roman"/>
              <a:buChar char="•"/>
            </a:pPr>
            <a:r>
              <a:rPr lang="en-US" sz="2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Complaining and Arguing, Trust in God (</a:t>
            </a:r>
            <a:r>
              <a:rPr lang="en-US" sz="22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Phil 2:12-18</a:t>
            </a:r>
            <a:r>
              <a:rPr lang="en-US" sz="2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/>
          </a:p>
          <a:p>
            <a:pPr marL="914400" marR="0" lvl="1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980"/>
              <a:buFont typeface="Times New Roman"/>
              <a:buChar char="•"/>
            </a:pPr>
            <a:r>
              <a:rPr lang="en-US" sz="2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False teachers harming convictions (</a:t>
            </a:r>
            <a:r>
              <a:rPr lang="en-US" sz="22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Phil 3:1</a:t>
            </a:r>
            <a:r>
              <a:rPr lang="en-US" sz="2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-6)</a:t>
            </a:r>
            <a:endParaRPr/>
          </a:p>
          <a:p>
            <a:pPr marL="914400" marR="0" lvl="1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980"/>
              <a:buFont typeface="Times New Roman"/>
              <a:buChar char="•"/>
            </a:pPr>
            <a:r>
              <a:rPr lang="en-US" sz="2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Contentment despite circumstances (</a:t>
            </a:r>
            <a:r>
              <a:rPr lang="en-US" sz="22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Phil 4:11-13</a:t>
            </a:r>
            <a:r>
              <a:rPr lang="en-US" sz="2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/>
          </a:p>
          <a:p>
            <a:pPr marL="914400" marR="0" lvl="1" indent="-331469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None/>
            </a:pPr>
            <a:endParaRPr sz="22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None/>
            </a:pPr>
            <a:endParaRPr sz="22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63550" marR="0" lvl="0" indent="-33782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Sorts Mill Goudy"/>
              <a:buNone/>
            </a:pPr>
            <a:endParaRPr sz="22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4"/>
          <p:cNvSpPr txBox="1">
            <a:spLocks noGrp="1"/>
          </p:cNvSpPr>
          <p:nvPr>
            <p:ph type="title"/>
          </p:nvPr>
        </p:nvSpPr>
        <p:spPr>
          <a:xfrm>
            <a:off x="914400" y="503237"/>
            <a:ext cx="7313612" cy="868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Font typeface="Times New Roman"/>
              <a:buNone/>
            </a:pPr>
            <a:r>
              <a:rPr lang="en-US" sz="4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Location of Philippi</a:t>
            </a:r>
            <a:endParaRPr/>
          </a:p>
        </p:txBody>
      </p:sp>
      <p:pic>
        <p:nvPicPr>
          <p:cNvPr id="267" name="Google Shape;267;p34" descr="2ndJourneyGreece.jp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981200" y="1371600"/>
            <a:ext cx="5232400" cy="46497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35"/>
          <p:cNvSpPr txBox="1">
            <a:spLocks noGrp="1"/>
          </p:cNvSpPr>
          <p:nvPr>
            <p:ph type="title"/>
          </p:nvPr>
        </p:nvSpPr>
        <p:spPr>
          <a:xfrm>
            <a:off x="914400" y="503237"/>
            <a:ext cx="7313612" cy="868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Font typeface="Times New Roman"/>
              <a:buNone/>
            </a:pPr>
            <a:r>
              <a:rPr lang="en-US" sz="4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Philippi – Points of Interest </a:t>
            </a:r>
            <a:endParaRPr/>
          </a:p>
        </p:txBody>
      </p:sp>
      <p:sp>
        <p:nvSpPr>
          <p:cNvPr id="273" name="Google Shape;273;p35"/>
          <p:cNvSpPr txBox="1">
            <a:spLocks noGrp="1"/>
          </p:cNvSpPr>
          <p:nvPr>
            <p:ph type="body" idx="1"/>
          </p:nvPr>
        </p:nvSpPr>
        <p:spPr>
          <a:xfrm>
            <a:off x="914400" y="1735137"/>
            <a:ext cx="7313612" cy="4056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3550" marR="0" lvl="0" indent="-463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60"/>
              <a:buFont typeface="Times New Roman"/>
              <a:buChar char="•"/>
            </a:pPr>
            <a:r>
              <a:rPr lang="en-US"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Ruins of Philippi near modern Kavalla in northern Greece. </a:t>
            </a:r>
            <a:endParaRPr/>
          </a:p>
          <a:p>
            <a:pPr marL="463550" marR="0" lvl="0" indent="-4635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160"/>
              <a:buFont typeface="Times New Roman"/>
              <a:buChar char="•"/>
            </a:pPr>
            <a:r>
              <a:rPr lang="en-US"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was then a city of Macedonia founded by Philip, the father of Alexander the Great. </a:t>
            </a:r>
            <a:endParaRPr/>
          </a:p>
          <a:p>
            <a:pPr marL="463550" marR="0" lvl="0" indent="-4635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160"/>
              <a:buFont typeface="Times New Roman"/>
              <a:buChar char="•"/>
            </a:pPr>
            <a:r>
              <a:rPr lang="en-US"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Roman colony and military centre, governed directly from Rome</a:t>
            </a:r>
            <a:endParaRPr/>
          </a:p>
          <a:p>
            <a:pPr marL="463550" marR="0" lvl="0" indent="-4635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160"/>
              <a:buFont typeface="Times New Roman"/>
              <a:buChar char="•"/>
            </a:pPr>
            <a:r>
              <a:rPr lang="en-US"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Situated on the Via Egnatian, the highway running east and west linking Rome to Byzantium (Istanbul).</a:t>
            </a:r>
            <a:br>
              <a:rPr lang="en-US"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/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36"/>
          <p:cNvSpPr txBox="1">
            <a:spLocks noGrp="1"/>
          </p:cNvSpPr>
          <p:nvPr>
            <p:ph type="title"/>
          </p:nvPr>
        </p:nvSpPr>
        <p:spPr>
          <a:xfrm>
            <a:off x="914400" y="503237"/>
            <a:ext cx="7313612" cy="868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imes New Roman"/>
              <a:buNone/>
            </a:pPr>
            <a:r>
              <a:rPr lang="en-US" sz="4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Paul’s 2nd Missionary Journey</a:t>
            </a:r>
            <a:endParaRPr/>
          </a:p>
        </p:txBody>
      </p:sp>
      <p:pic>
        <p:nvPicPr>
          <p:cNvPr id="279" name="Google Shape;279;p36" descr="CNM19-Pauls2ndJourney.gif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752600" y="1371600"/>
            <a:ext cx="5862637" cy="48688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7"/>
          <p:cNvSpPr txBox="1">
            <a:spLocks noGrp="1"/>
          </p:cNvSpPr>
          <p:nvPr>
            <p:ph type="title"/>
          </p:nvPr>
        </p:nvSpPr>
        <p:spPr>
          <a:xfrm>
            <a:off x="914400" y="503237"/>
            <a:ext cx="7313612" cy="868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Font typeface="Times New Roman"/>
              <a:buNone/>
            </a:pPr>
            <a:r>
              <a:rPr lang="en-US" sz="4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This Church Begins</a:t>
            </a:r>
            <a:endParaRPr/>
          </a:p>
        </p:txBody>
      </p:sp>
      <p:sp>
        <p:nvSpPr>
          <p:cNvPr id="285" name="Google Shape;285;p37"/>
          <p:cNvSpPr txBox="1">
            <a:spLocks noGrp="1"/>
          </p:cNvSpPr>
          <p:nvPr>
            <p:ph type="body" idx="1"/>
          </p:nvPr>
        </p:nvSpPr>
        <p:spPr>
          <a:xfrm>
            <a:off x="914400" y="1735137"/>
            <a:ext cx="7313612" cy="4056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3550" marR="0" lvl="0" indent="-463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40"/>
              <a:buFont typeface="Times New Roman"/>
              <a:buNone/>
            </a:pPr>
            <a:r>
              <a:rPr lang="en-US" sz="3600" b="1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Acts 16:6-40</a:t>
            </a:r>
            <a:endParaRPr/>
          </a:p>
          <a:p>
            <a:pPr marL="463550" marR="0" lvl="0" indent="-4635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3420"/>
              <a:buFont typeface="Sorts Mill Goudy"/>
              <a:buAutoNum type="arabicPeriod"/>
            </a:pPr>
            <a:r>
              <a:rPr lang="en-US" sz="3800" b="1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Willingness To Follow A Visionary</a:t>
            </a:r>
            <a:endParaRPr/>
          </a:p>
          <a:p>
            <a:pPr marL="463550" marR="0" lvl="0" indent="-4635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3420"/>
              <a:buFont typeface="Sorts Mill Goudy"/>
              <a:buAutoNum type="arabicPeriod"/>
            </a:pPr>
            <a:r>
              <a:rPr lang="en-US" sz="3800" b="1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God Opens Hearts – So Open Your Mouth!</a:t>
            </a:r>
            <a:endParaRPr/>
          </a:p>
          <a:p>
            <a:pPr marL="463550" marR="0" lvl="0" indent="-4635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3420"/>
              <a:buFont typeface="Sorts Mill Goudy"/>
              <a:buAutoNum type="arabicPeriod"/>
            </a:pPr>
            <a:r>
              <a:rPr lang="en-US" sz="3800" b="1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Pray For Each Other</a:t>
            </a:r>
            <a:endParaRPr/>
          </a:p>
          <a:p>
            <a:pPr marL="463550" marR="0" lvl="0" indent="-24638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420"/>
              <a:buFont typeface="Sorts Mill Goudy"/>
              <a:buNone/>
            </a:pPr>
            <a:endParaRPr sz="3800" b="1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Inkwell">
  <a:themeElements>
    <a:clrScheme name="Tradition">
      <a:dk1>
        <a:srgbClr val="FFFFFF"/>
      </a:dk1>
      <a:lt1>
        <a:srgbClr val="000000"/>
      </a:lt1>
      <a:dk2>
        <a:srgbClr val="D28E11"/>
      </a:dk2>
      <a:lt2>
        <a:srgbClr val="F2E2AB"/>
      </a:lt2>
      <a:accent1>
        <a:srgbClr val="6B4A0B"/>
      </a:accent1>
      <a:accent2>
        <a:srgbClr val="790A14"/>
      </a:accent2>
      <a:accent3>
        <a:srgbClr val="908342"/>
      </a:accent3>
      <a:accent4>
        <a:srgbClr val="423E5C"/>
      </a:accent4>
      <a:accent5>
        <a:srgbClr val="641345"/>
      </a:accent5>
      <a:accent6>
        <a:srgbClr val="748A2F"/>
      </a:accent6>
      <a:hlink>
        <a:srgbClr val="DD7E0E"/>
      </a:hlink>
      <a:folHlink>
        <a:srgbClr val="7F6F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Inkwell">
  <a:themeElements>
    <a:clrScheme name="Tradition">
      <a:dk1>
        <a:srgbClr val="FFFFFF"/>
      </a:dk1>
      <a:lt1>
        <a:srgbClr val="000000"/>
      </a:lt1>
      <a:dk2>
        <a:srgbClr val="D28E11"/>
      </a:dk2>
      <a:lt2>
        <a:srgbClr val="F2E2AB"/>
      </a:lt2>
      <a:accent1>
        <a:srgbClr val="6B4A0B"/>
      </a:accent1>
      <a:accent2>
        <a:srgbClr val="790A14"/>
      </a:accent2>
      <a:accent3>
        <a:srgbClr val="908342"/>
      </a:accent3>
      <a:accent4>
        <a:srgbClr val="423E5C"/>
      </a:accent4>
      <a:accent5>
        <a:srgbClr val="641345"/>
      </a:accent5>
      <a:accent6>
        <a:srgbClr val="748A2F"/>
      </a:accent6>
      <a:hlink>
        <a:srgbClr val="DD7E0E"/>
      </a:hlink>
      <a:folHlink>
        <a:srgbClr val="7F6F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Inkwell">
  <a:themeElements>
    <a:clrScheme name="Tradition">
      <a:dk1>
        <a:srgbClr val="FFFFFF"/>
      </a:dk1>
      <a:lt1>
        <a:srgbClr val="000000"/>
      </a:lt1>
      <a:dk2>
        <a:srgbClr val="D28E11"/>
      </a:dk2>
      <a:lt2>
        <a:srgbClr val="F2E2AB"/>
      </a:lt2>
      <a:accent1>
        <a:srgbClr val="6B4A0B"/>
      </a:accent1>
      <a:accent2>
        <a:srgbClr val="790A14"/>
      </a:accent2>
      <a:accent3>
        <a:srgbClr val="908342"/>
      </a:accent3>
      <a:accent4>
        <a:srgbClr val="423E5C"/>
      </a:accent4>
      <a:accent5>
        <a:srgbClr val="641345"/>
      </a:accent5>
      <a:accent6>
        <a:srgbClr val="748A2F"/>
      </a:accent6>
      <a:hlink>
        <a:srgbClr val="DD7E0E"/>
      </a:hlink>
      <a:folHlink>
        <a:srgbClr val="7F6F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Inkwell">
  <a:themeElements>
    <a:clrScheme name="Tradition">
      <a:dk1>
        <a:srgbClr val="FFFFFF"/>
      </a:dk1>
      <a:lt1>
        <a:srgbClr val="000000"/>
      </a:lt1>
      <a:dk2>
        <a:srgbClr val="D28E11"/>
      </a:dk2>
      <a:lt2>
        <a:srgbClr val="F2E2AB"/>
      </a:lt2>
      <a:accent1>
        <a:srgbClr val="6B4A0B"/>
      </a:accent1>
      <a:accent2>
        <a:srgbClr val="790A14"/>
      </a:accent2>
      <a:accent3>
        <a:srgbClr val="908342"/>
      </a:accent3>
      <a:accent4>
        <a:srgbClr val="423E5C"/>
      </a:accent4>
      <a:accent5>
        <a:srgbClr val="641345"/>
      </a:accent5>
      <a:accent6>
        <a:srgbClr val="748A2F"/>
      </a:accent6>
      <a:hlink>
        <a:srgbClr val="DD7E0E"/>
      </a:hlink>
      <a:folHlink>
        <a:srgbClr val="7F6F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Inkwell">
  <a:themeElements>
    <a:clrScheme name="Tradition">
      <a:dk1>
        <a:srgbClr val="FFFFFF"/>
      </a:dk1>
      <a:lt1>
        <a:srgbClr val="000000"/>
      </a:lt1>
      <a:dk2>
        <a:srgbClr val="D28E11"/>
      </a:dk2>
      <a:lt2>
        <a:srgbClr val="F2E2AB"/>
      </a:lt2>
      <a:accent1>
        <a:srgbClr val="6B4A0B"/>
      </a:accent1>
      <a:accent2>
        <a:srgbClr val="790A14"/>
      </a:accent2>
      <a:accent3>
        <a:srgbClr val="908342"/>
      </a:accent3>
      <a:accent4>
        <a:srgbClr val="423E5C"/>
      </a:accent4>
      <a:accent5>
        <a:srgbClr val="641345"/>
      </a:accent5>
      <a:accent6>
        <a:srgbClr val="748A2F"/>
      </a:accent6>
      <a:hlink>
        <a:srgbClr val="DD7E0E"/>
      </a:hlink>
      <a:folHlink>
        <a:srgbClr val="7F6F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Inkwell">
  <a:themeElements>
    <a:clrScheme name="Tradition">
      <a:dk1>
        <a:srgbClr val="FFFFFF"/>
      </a:dk1>
      <a:lt1>
        <a:srgbClr val="000000"/>
      </a:lt1>
      <a:dk2>
        <a:srgbClr val="D28E11"/>
      </a:dk2>
      <a:lt2>
        <a:srgbClr val="F2E2AB"/>
      </a:lt2>
      <a:accent1>
        <a:srgbClr val="6B4A0B"/>
      </a:accent1>
      <a:accent2>
        <a:srgbClr val="790A14"/>
      </a:accent2>
      <a:accent3>
        <a:srgbClr val="908342"/>
      </a:accent3>
      <a:accent4>
        <a:srgbClr val="423E5C"/>
      </a:accent4>
      <a:accent5>
        <a:srgbClr val="641345"/>
      </a:accent5>
      <a:accent6>
        <a:srgbClr val="748A2F"/>
      </a:accent6>
      <a:hlink>
        <a:srgbClr val="DD7E0E"/>
      </a:hlink>
      <a:folHlink>
        <a:srgbClr val="7F6F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Inkwell">
  <a:themeElements>
    <a:clrScheme name="Tradition">
      <a:dk1>
        <a:srgbClr val="FFFFFF"/>
      </a:dk1>
      <a:lt1>
        <a:srgbClr val="000000"/>
      </a:lt1>
      <a:dk2>
        <a:srgbClr val="D28E11"/>
      </a:dk2>
      <a:lt2>
        <a:srgbClr val="F2E2AB"/>
      </a:lt2>
      <a:accent1>
        <a:srgbClr val="6B4A0B"/>
      </a:accent1>
      <a:accent2>
        <a:srgbClr val="790A14"/>
      </a:accent2>
      <a:accent3>
        <a:srgbClr val="908342"/>
      </a:accent3>
      <a:accent4>
        <a:srgbClr val="423E5C"/>
      </a:accent4>
      <a:accent5>
        <a:srgbClr val="641345"/>
      </a:accent5>
      <a:accent6>
        <a:srgbClr val="748A2F"/>
      </a:accent6>
      <a:hlink>
        <a:srgbClr val="DD7E0E"/>
      </a:hlink>
      <a:folHlink>
        <a:srgbClr val="7F6F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Inkwell">
  <a:themeElements>
    <a:clrScheme name="Tradition">
      <a:dk1>
        <a:srgbClr val="FFFFFF"/>
      </a:dk1>
      <a:lt1>
        <a:srgbClr val="000000"/>
      </a:lt1>
      <a:dk2>
        <a:srgbClr val="D28E11"/>
      </a:dk2>
      <a:lt2>
        <a:srgbClr val="F2E2AB"/>
      </a:lt2>
      <a:accent1>
        <a:srgbClr val="6B4A0B"/>
      </a:accent1>
      <a:accent2>
        <a:srgbClr val="790A14"/>
      </a:accent2>
      <a:accent3>
        <a:srgbClr val="908342"/>
      </a:accent3>
      <a:accent4>
        <a:srgbClr val="423E5C"/>
      </a:accent4>
      <a:accent5>
        <a:srgbClr val="641345"/>
      </a:accent5>
      <a:accent6>
        <a:srgbClr val="748A2F"/>
      </a:accent6>
      <a:hlink>
        <a:srgbClr val="DD7E0E"/>
      </a:hlink>
      <a:folHlink>
        <a:srgbClr val="7F6F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Inkwell">
  <a:themeElements>
    <a:clrScheme name="Tradition">
      <a:dk1>
        <a:srgbClr val="FFFFFF"/>
      </a:dk1>
      <a:lt1>
        <a:srgbClr val="000000"/>
      </a:lt1>
      <a:dk2>
        <a:srgbClr val="D28E11"/>
      </a:dk2>
      <a:lt2>
        <a:srgbClr val="F2E2AB"/>
      </a:lt2>
      <a:accent1>
        <a:srgbClr val="6B4A0B"/>
      </a:accent1>
      <a:accent2>
        <a:srgbClr val="790A14"/>
      </a:accent2>
      <a:accent3>
        <a:srgbClr val="908342"/>
      </a:accent3>
      <a:accent4>
        <a:srgbClr val="423E5C"/>
      </a:accent4>
      <a:accent5>
        <a:srgbClr val="641345"/>
      </a:accent5>
      <a:accent6>
        <a:srgbClr val="748A2F"/>
      </a:accent6>
      <a:hlink>
        <a:srgbClr val="DD7E0E"/>
      </a:hlink>
      <a:folHlink>
        <a:srgbClr val="7F6F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</Words>
  <Application>Microsoft Office PowerPoint</Application>
  <PresentationFormat>On-screen Show (4:3)</PresentationFormat>
  <Paragraphs>23</Paragraphs>
  <Slides>5</Slides>
  <Notes>5</Notes>
  <HiddenSlides>5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5</vt:i4>
      </vt:variant>
    </vt:vector>
  </HeadingPairs>
  <TitlesOfParts>
    <vt:vector size="20" baseType="lpstr">
      <vt:lpstr>Arial</vt:lpstr>
      <vt:lpstr>Calibri</vt:lpstr>
      <vt:lpstr>Rockwell</vt:lpstr>
      <vt:lpstr>Sorts Mill Goudy</vt:lpstr>
      <vt:lpstr>Impact</vt:lpstr>
      <vt:lpstr>Times New Roman</vt:lpstr>
      <vt:lpstr>Inkwell</vt:lpstr>
      <vt:lpstr>1_Inkwell</vt:lpstr>
      <vt:lpstr>2_Inkwell</vt:lpstr>
      <vt:lpstr>3_Inkwell</vt:lpstr>
      <vt:lpstr>4_Inkwell</vt:lpstr>
      <vt:lpstr>5_Inkwell</vt:lpstr>
      <vt:lpstr>6_Inkwell</vt:lpstr>
      <vt:lpstr>7_Inkwell</vt:lpstr>
      <vt:lpstr>8_Inkwell</vt:lpstr>
      <vt:lpstr>Introduction To Philippians</vt:lpstr>
      <vt:lpstr>The Location of Philippi</vt:lpstr>
      <vt:lpstr>Philippi – Points of Interest </vt:lpstr>
      <vt:lpstr>Paul’s 2nd Missionary Journey</vt:lpstr>
      <vt:lpstr>How This Church Begins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Jeremy Ciaramella</cp:lastModifiedBy>
  <cp:revision>1</cp:revision>
  <dcterms:modified xsi:type="dcterms:W3CDTF">2024-07-07T02:46:18Z</dcterms:modified>
</cp:coreProperties>
</file>